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5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9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5A31-1FBA-43F8-B24E-29C3C30D7A4F}" type="datetimeFigureOut">
              <a:rPr lang="en-US" smtClean="0"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CA86B-67B9-48CD-B1C8-6B6CBFD0D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422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5A31-1FBA-43F8-B24E-29C3C30D7A4F}" type="datetimeFigureOut">
              <a:rPr lang="en-US" smtClean="0"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CA86B-67B9-48CD-B1C8-6B6CBFD0D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146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5A31-1FBA-43F8-B24E-29C3C30D7A4F}" type="datetimeFigureOut">
              <a:rPr lang="en-US" smtClean="0"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CA86B-67B9-48CD-B1C8-6B6CBFD0D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816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5A31-1FBA-43F8-B24E-29C3C30D7A4F}" type="datetimeFigureOut">
              <a:rPr lang="en-US" smtClean="0"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CA86B-67B9-48CD-B1C8-6B6CBFD0D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57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5A31-1FBA-43F8-B24E-29C3C30D7A4F}" type="datetimeFigureOut">
              <a:rPr lang="en-US" smtClean="0"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CA86B-67B9-48CD-B1C8-6B6CBFD0D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596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5A31-1FBA-43F8-B24E-29C3C30D7A4F}" type="datetimeFigureOut">
              <a:rPr lang="en-US" smtClean="0"/>
              <a:t>10/10/2015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CA86B-67B9-48CD-B1C8-6B6CBFD0D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388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5A31-1FBA-43F8-B24E-29C3C30D7A4F}" type="datetimeFigureOut">
              <a:rPr lang="en-US" smtClean="0"/>
              <a:t>10/10/2015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CA86B-67B9-48CD-B1C8-6B6CBFD0D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535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5A31-1FBA-43F8-B24E-29C3C30D7A4F}" type="datetimeFigureOut">
              <a:rPr lang="en-US" smtClean="0"/>
              <a:t>10/10/2015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CA86B-67B9-48CD-B1C8-6B6CBFD0D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930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5A31-1FBA-43F8-B24E-29C3C30D7A4F}" type="datetimeFigureOut">
              <a:rPr lang="en-US" smtClean="0"/>
              <a:t>10/10/2015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CA86B-67B9-48CD-B1C8-6B6CBFD0D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775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5A31-1FBA-43F8-B24E-29C3C30D7A4F}" type="datetimeFigureOut">
              <a:rPr lang="en-US" smtClean="0"/>
              <a:t>10/10/2015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CA86B-67B9-48CD-B1C8-6B6CBFD0D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925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5A31-1FBA-43F8-B24E-29C3C30D7A4F}" type="datetimeFigureOut">
              <a:rPr lang="en-US" smtClean="0"/>
              <a:t>10/10/2015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CA86B-67B9-48CD-B1C8-6B6CBFD0D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820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B5A31-1FBA-43F8-B24E-29C3C30D7A4F}" type="datetimeFigureOut">
              <a:rPr lang="en-US" smtClean="0"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CA86B-67B9-48CD-B1C8-6B6CBFD0D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762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88684" y="11170"/>
            <a:ext cx="4754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dirty="0" smtClean="0"/>
              <a:t>כיצד לארוז דגימות דם לבדיקת אינדקס אומגה 3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804" y="5382214"/>
            <a:ext cx="1869440" cy="14020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096" y="1148268"/>
            <a:ext cx="1869440" cy="14020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334" y="1154037"/>
            <a:ext cx="1869440" cy="14020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661" y="1148268"/>
            <a:ext cx="1869440" cy="14020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88" y="1148268"/>
            <a:ext cx="1869440" cy="14020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096" y="3262481"/>
            <a:ext cx="1869440" cy="14020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894" y="3262481"/>
            <a:ext cx="1869440" cy="14020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/>
          <a:srcRect r="23713"/>
          <a:stretch/>
        </p:blipFill>
        <p:spPr>
          <a:xfrm rot="5400000">
            <a:off x="4985680" y="5473601"/>
            <a:ext cx="1241779" cy="1219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932096" y="657962"/>
            <a:ext cx="1778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1200" dirty="0" smtClean="0"/>
              <a:t>במעטפה שקיבלתם יש קופסת פלסטיק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4598834" y="638925"/>
            <a:ext cx="2100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1200" dirty="0" smtClean="0"/>
              <a:t>בתוכה תמצאו מבחנות ופתקי זיהוי כמספר הבדיקות שהזמנתם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2608691" y="765684"/>
            <a:ext cx="17788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1200" dirty="0" smtClean="0"/>
              <a:t>הוציאו את המבחנה והפתק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218938" y="489584"/>
            <a:ext cx="2185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1200" dirty="0" smtClean="0"/>
              <a:t>כיתבו </a:t>
            </a:r>
            <a:r>
              <a:rPr lang="he-IL" sz="1200" b="1" dirty="0" smtClean="0"/>
              <a:t>בכתב יד ברור וגדול </a:t>
            </a:r>
            <a:r>
              <a:rPr lang="he-IL" sz="1200" dirty="0" smtClean="0"/>
              <a:t>את התאריך השם המלא ותעודת הזהות של הנבדק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6864362" y="2783639"/>
            <a:ext cx="2012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1200" dirty="0" smtClean="0"/>
              <a:t>הדביקו את המדבקה על המבחנה </a:t>
            </a:r>
            <a:r>
              <a:rPr lang="he-IL" sz="1200" b="1" dirty="0" smtClean="0"/>
              <a:t>תוך השארת חלון נקי</a:t>
            </a:r>
            <a:endParaRPr lang="en-US" sz="1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510338" y="2802286"/>
            <a:ext cx="1985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1200" dirty="0" smtClean="0"/>
              <a:t>השארת חלון נקי בשביל האחות לראות את הדם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6870442" y="4917634"/>
            <a:ext cx="1824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1200" dirty="0" smtClean="0"/>
              <a:t>אחרי נטילת הדם הכניסו את המבחנות לקופסה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4681330" y="4934267"/>
            <a:ext cx="1581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1200" dirty="0" smtClean="0"/>
              <a:t>סגרו את הקופסה בצורה הדוקה</a:t>
            </a:r>
            <a:endParaRPr lang="en-US" sz="12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3460" y="2988850"/>
            <a:ext cx="1474816" cy="181063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235832" y="3604866"/>
            <a:ext cx="2343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1200" dirty="0" smtClean="0"/>
              <a:t>גשו לאחות עם המבחנות המסומנות, הקפידו שכל נבדק יגש עם המבחנה שלו!</a:t>
            </a:r>
            <a:endParaRPr lang="en-US" sz="12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1"/>
          <a:srcRect l="5073" t="-1" b="2778"/>
          <a:stretch/>
        </p:blipFill>
        <p:spPr>
          <a:xfrm rot="4925780">
            <a:off x="1205118" y="4910476"/>
            <a:ext cx="1533556" cy="2081126"/>
          </a:xfrm>
          <a:prstGeom prst="rect">
            <a:avLst/>
          </a:prstGeom>
        </p:spPr>
      </p:pic>
      <p:sp>
        <p:nvSpPr>
          <p:cNvPr id="25" name="Vertical Scroll 24"/>
          <p:cNvSpPr/>
          <p:nvPr/>
        </p:nvSpPr>
        <p:spPr>
          <a:xfrm>
            <a:off x="3232194" y="5061760"/>
            <a:ext cx="817555" cy="915608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100" dirty="0" smtClean="0">
                <a:solidFill>
                  <a:schemeClr val="tx1"/>
                </a:solidFill>
              </a:rPr>
              <a:t>טופס הסכמה חתום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58141" y="6232712"/>
            <a:ext cx="3182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1200" dirty="0" smtClean="0"/>
              <a:t>הכניסו את הקופסה ביחד עם טפסי ההסכמה החתומים, טופס לכל נבדק, אל המעטפה המבוילת ושלחו בדאר רגיל</a:t>
            </a:r>
            <a:endParaRPr lang="en-US" sz="1200" dirty="0"/>
          </a:p>
        </p:txBody>
      </p:sp>
      <p:sp>
        <p:nvSpPr>
          <p:cNvPr id="27" name="Left Arrow 26"/>
          <p:cNvSpPr/>
          <p:nvPr/>
        </p:nvSpPr>
        <p:spPr>
          <a:xfrm>
            <a:off x="2370429" y="6028216"/>
            <a:ext cx="2472506" cy="199524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eft Arrow 27"/>
          <p:cNvSpPr/>
          <p:nvPr/>
        </p:nvSpPr>
        <p:spPr>
          <a:xfrm>
            <a:off x="2108275" y="4170210"/>
            <a:ext cx="2525819" cy="190070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 Arrow 28"/>
          <p:cNvSpPr/>
          <p:nvPr/>
        </p:nvSpPr>
        <p:spPr>
          <a:xfrm>
            <a:off x="6610774" y="1788948"/>
            <a:ext cx="301694" cy="184862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Left Arrow 29"/>
          <p:cNvSpPr/>
          <p:nvPr/>
        </p:nvSpPr>
        <p:spPr>
          <a:xfrm>
            <a:off x="4406492" y="1784552"/>
            <a:ext cx="301694" cy="184862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eft Arrow 30"/>
          <p:cNvSpPr/>
          <p:nvPr/>
        </p:nvSpPr>
        <p:spPr>
          <a:xfrm>
            <a:off x="2248575" y="1782761"/>
            <a:ext cx="301694" cy="184862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Left Arrow 31"/>
          <p:cNvSpPr/>
          <p:nvPr/>
        </p:nvSpPr>
        <p:spPr>
          <a:xfrm>
            <a:off x="6565499" y="3916863"/>
            <a:ext cx="301694" cy="184862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Left Arrow 32"/>
          <p:cNvSpPr/>
          <p:nvPr/>
        </p:nvSpPr>
        <p:spPr>
          <a:xfrm>
            <a:off x="6458088" y="6017985"/>
            <a:ext cx="301694" cy="184862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 rot="21096184">
            <a:off x="1212804" y="5209504"/>
            <a:ext cx="1207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800" dirty="0" smtClean="0"/>
              <a:t>שם השולח </a:t>
            </a:r>
            <a:r>
              <a:rPr lang="he-IL" sz="800" u="sng" dirty="0" smtClean="0"/>
              <a:t>ישראל ישראלי</a:t>
            </a:r>
          </a:p>
          <a:p>
            <a:pPr algn="r" rtl="1"/>
            <a:r>
              <a:rPr lang="he-IL" sz="800" dirty="0" smtClean="0"/>
              <a:t>כתובת  </a:t>
            </a:r>
            <a:r>
              <a:rPr lang="he-IL" sz="800" u="sng" dirty="0" smtClean="0"/>
              <a:t>הרצליה ישראל</a:t>
            </a:r>
          </a:p>
          <a:p>
            <a:pPr algn="r" rtl="1"/>
            <a:r>
              <a:rPr lang="he-IL" sz="800" dirty="0" smtClean="0"/>
              <a:t>טלפון    </a:t>
            </a:r>
            <a:r>
              <a:rPr lang="he-IL" sz="800" u="sng" dirty="0" smtClean="0"/>
              <a:t>04567899</a:t>
            </a:r>
            <a:r>
              <a:rPr lang="he-IL" sz="800" dirty="0" smtClean="0"/>
              <a:t>	   </a:t>
            </a:r>
            <a:endParaRPr lang="en-US" sz="800" dirty="0"/>
          </a:p>
        </p:txBody>
      </p:sp>
      <p:sp>
        <p:nvSpPr>
          <p:cNvPr id="36" name="Rounded Rectangular Callout 35"/>
          <p:cNvSpPr/>
          <p:nvPr/>
        </p:nvSpPr>
        <p:spPr>
          <a:xfrm>
            <a:off x="101601" y="5168854"/>
            <a:ext cx="811611" cy="486879"/>
          </a:xfrm>
          <a:prstGeom prst="wedgeRoundRectCallout">
            <a:avLst>
              <a:gd name="adj1" fmla="val 125220"/>
              <a:gd name="adj2" fmla="val 3453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e-IL" sz="1000" dirty="0" smtClean="0"/>
              <a:t>רשמו את שם כתובת וטל' השולח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734380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1267</TotalTime>
  <Words>119</Words>
  <Application>Microsoft Office PowerPoint</Application>
  <PresentationFormat>On-screen Show (4:3)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Guy</dc:creator>
  <cp:lastModifiedBy>Guy</cp:lastModifiedBy>
  <cp:revision>11</cp:revision>
  <cp:lastPrinted>2015-10-10T16:43:04Z</cp:lastPrinted>
  <dcterms:created xsi:type="dcterms:W3CDTF">2015-10-10T15:14:30Z</dcterms:created>
  <dcterms:modified xsi:type="dcterms:W3CDTF">2015-10-11T12:21:48Z</dcterms:modified>
</cp:coreProperties>
</file>